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5" r:id="rId4"/>
    <p:sldId id="260" r:id="rId5"/>
    <p:sldId id="266" r:id="rId6"/>
    <p:sldId id="263" r:id="rId7"/>
    <p:sldId id="267" r:id="rId8"/>
    <p:sldId id="264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2ABC8-CF4D-4BC1-BC18-6FD858491398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9813F-75AD-47BC-ACDB-8EBB1A485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66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11015"/>
            <a:ext cx="10638286" cy="2682911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ദൈവകരുണയിന്‍ ധനമാഹാത്മ്യം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നാവാല്‍ വര്‍ണ്ണ്യമോ?-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555577" y="2240783"/>
            <a:ext cx="11965966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Daiva </a:t>
            </a:r>
            <a:r>
              <a:rPr lang="en-US" sz="4000" b="1" dirty="0" err="1"/>
              <a:t>karunayin</a:t>
            </a:r>
            <a:r>
              <a:rPr lang="en-US" sz="4000" b="1" dirty="0"/>
              <a:t> </a:t>
            </a:r>
            <a:r>
              <a:rPr lang="en-US" sz="4000" b="1" dirty="0" err="1"/>
              <a:t>dhana</a:t>
            </a:r>
            <a:r>
              <a:rPr lang="en-US" sz="4000" b="1" dirty="0"/>
              <a:t> </a:t>
            </a:r>
            <a:r>
              <a:rPr lang="en-US" sz="4000" b="1" dirty="0" err="1"/>
              <a:t>maahaathmyam</a:t>
            </a:r>
            <a:r>
              <a:rPr lang="en-US" sz="4000" b="1" dirty="0"/>
              <a:t> </a:t>
            </a:r>
          </a:p>
          <a:p>
            <a:r>
              <a:rPr lang="en-US" sz="4000" b="1" dirty="0" err="1"/>
              <a:t>Naavaal</a:t>
            </a:r>
            <a:r>
              <a:rPr lang="en-US" sz="4000" b="1" dirty="0"/>
              <a:t> </a:t>
            </a:r>
            <a:r>
              <a:rPr lang="en-US" sz="4000" b="1" dirty="0" err="1"/>
              <a:t>varnnyamo</a:t>
            </a:r>
            <a:r>
              <a:rPr lang="en-US" sz="4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49C1D-4656-5D98-AA5A-BE1D99C50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5E65C-E89F-E2F4-8070-6F2C6FCB1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803" y="253094"/>
            <a:ext cx="11817293" cy="2580542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ദൈവസുതന്‍ പശുശാലയില്‍ നരനായ്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അവതരിച്ചതു വെറും കഥയോ?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ഭൂവനമൊന്നാകെ ചമച്ചവനൊരു ചെറു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ഭവനവും ലഭിച്ചതില്ലെന്നോ?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9C2B7-7B65-E153-78C7-AA82DE9AADE0}"/>
              </a:ext>
            </a:extLst>
          </p:cNvPr>
          <p:cNvSpPr txBox="1">
            <a:spLocks/>
          </p:cNvSpPr>
          <p:nvPr/>
        </p:nvSpPr>
        <p:spPr>
          <a:xfrm>
            <a:off x="488803" y="3055745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Daivasuthan</a:t>
            </a:r>
            <a:r>
              <a:rPr lang="en-US" sz="4000" b="1" dirty="0"/>
              <a:t> </a:t>
            </a:r>
            <a:r>
              <a:rPr lang="en-US" sz="4000" b="1" dirty="0" err="1"/>
              <a:t>pashushaalayil</a:t>
            </a:r>
            <a:r>
              <a:rPr lang="en-US" sz="4000" b="1" dirty="0"/>
              <a:t> </a:t>
            </a:r>
            <a:r>
              <a:rPr lang="en-US" sz="4000" b="1" dirty="0" err="1"/>
              <a:t>naranaay</a:t>
            </a:r>
            <a:endParaRPr lang="en-US" sz="4000" b="1" dirty="0"/>
          </a:p>
          <a:p>
            <a:pPr algn="l"/>
            <a:r>
              <a:rPr lang="en-US" sz="4000" b="1" dirty="0" err="1"/>
              <a:t>Avatharichathu</a:t>
            </a:r>
            <a:r>
              <a:rPr lang="en-US" sz="4000" b="1" dirty="0"/>
              <a:t> verum </a:t>
            </a:r>
            <a:r>
              <a:rPr lang="en-US" sz="4000" b="1" dirty="0" err="1"/>
              <a:t>kadhayo</a:t>
            </a:r>
            <a:r>
              <a:rPr lang="en-US" sz="4000" b="1" dirty="0"/>
              <a:t>?</a:t>
            </a:r>
          </a:p>
          <a:p>
            <a:pPr algn="l"/>
            <a:r>
              <a:rPr lang="en-US" sz="4000" b="1" dirty="0" err="1"/>
              <a:t>Bhoovanamonnaake</a:t>
            </a:r>
            <a:r>
              <a:rPr lang="en-US" sz="4000" b="1" dirty="0"/>
              <a:t> </a:t>
            </a:r>
            <a:r>
              <a:rPr lang="en-US" sz="4000" b="1" dirty="0" err="1"/>
              <a:t>chamachavanoru</a:t>
            </a:r>
            <a:r>
              <a:rPr lang="en-US" sz="4000" b="1" dirty="0"/>
              <a:t> </a:t>
            </a:r>
            <a:r>
              <a:rPr lang="en-US" sz="4000" b="1" dirty="0" err="1"/>
              <a:t>cheru</a:t>
            </a:r>
            <a:r>
              <a:rPr lang="en-US" sz="4000" b="1" dirty="0"/>
              <a:t>-</a:t>
            </a:r>
          </a:p>
          <a:p>
            <a:pPr algn="l"/>
            <a:r>
              <a:rPr lang="en-US" sz="4000" b="1" dirty="0" err="1"/>
              <a:t>Bhavanavum</a:t>
            </a:r>
            <a:r>
              <a:rPr lang="en-US" sz="4000" b="1" dirty="0"/>
              <a:t> </a:t>
            </a:r>
            <a:r>
              <a:rPr lang="en-US" sz="4000" b="1" dirty="0" err="1"/>
              <a:t>labhichathillenno</a:t>
            </a:r>
            <a:r>
              <a:rPr lang="en-US" sz="4000" b="1" dirty="0"/>
              <a:t>?-</a:t>
            </a:r>
          </a:p>
        </p:txBody>
      </p:sp>
    </p:spTree>
    <p:extLst>
      <p:ext uri="{BB962C8B-B14F-4D97-AF65-F5344CB8AC3E}">
        <p14:creationId xmlns:p14="http://schemas.microsoft.com/office/powerpoint/2010/main" val="2560317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053BC-B164-2606-1387-5BA830235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714E0-1D3D-C1B1-F860-D391B0ECF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11015"/>
            <a:ext cx="10638286" cy="2682911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ദൈവകരുണയിന്‍ ധനമാഹാത്മ്യം </a:t>
            </a:r>
            <a:br>
              <a:rPr lang="en-US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നാവാല്‍ വര്‍ണ്ണ്യമോ?-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6B5636-FAB7-AE8A-F4DF-F58F03EFECDF}"/>
              </a:ext>
            </a:extLst>
          </p:cNvPr>
          <p:cNvSpPr txBox="1">
            <a:spLocks/>
          </p:cNvSpPr>
          <p:nvPr/>
        </p:nvSpPr>
        <p:spPr>
          <a:xfrm>
            <a:off x="555578" y="2240783"/>
            <a:ext cx="10738770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/>
              <a:t>Daiva </a:t>
            </a:r>
            <a:r>
              <a:rPr lang="en-US" sz="4000" b="1" i="1" dirty="0" err="1"/>
              <a:t>karunayin</a:t>
            </a:r>
            <a:r>
              <a:rPr lang="en-US" sz="4000" b="1" i="1" dirty="0"/>
              <a:t> </a:t>
            </a:r>
            <a:r>
              <a:rPr lang="en-US" sz="4000" b="1" i="1" dirty="0" err="1"/>
              <a:t>dhana</a:t>
            </a:r>
            <a:r>
              <a:rPr lang="en-US" sz="4000" b="1" i="1" dirty="0"/>
              <a:t> maa-</a:t>
            </a:r>
            <a:r>
              <a:rPr lang="en-US" sz="4000" b="1" i="1" dirty="0" err="1"/>
              <a:t>haathmyam</a:t>
            </a:r>
            <a:r>
              <a:rPr lang="en-US" sz="4000" b="1" i="1" dirty="0"/>
              <a:t> </a:t>
            </a:r>
          </a:p>
          <a:p>
            <a:r>
              <a:rPr lang="en-US" sz="4000" b="1" i="1" dirty="0" err="1"/>
              <a:t>Naavaal</a:t>
            </a:r>
            <a:r>
              <a:rPr lang="en-US" sz="4000" b="1" i="1" dirty="0"/>
              <a:t> </a:t>
            </a:r>
            <a:r>
              <a:rPr lang="en-US" sz="4000" b="1" i="1" dirty="0" err="1"/>
              <a:t>varnnyamo</a:t>
            </a:r>
            <a:r>
              <a:rPr lang="en-US" sz="4000" b="1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59678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9602E-F070-9C4E-F87A-58E7FA1CC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E3D0-5B70-CB9F-031E-1322B2B02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784" y="602901"/>
            <a:ext cx="11755546" cy="2594987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പരമസമ്പന്നനീ ധരണിയിലേറ്റം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ദരിദ്രനായ് തീര്‍ന്നു സ്വമനസ്സാ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-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നിരുപമപ്രഭയണിഞ്ഞിരുന്നവന്‍ പഴന്തുണി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ധരിച്ചതും ചെറിയ സംഗതിയോ?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C05DF-5E38-9814-64CF-4CAE8B951266}"/>
              </a:ext>
            </a:extLst>
          </p:cNvPr>
          <p:cNvSpPr txBox="1">
            <a:spLocks/>
          </p:cNvSpPr>
          <p:nvPr/>
        </p:nvSpPr>
        <p:spPr>
          <a:xfrm>
            <a:off x="378784" y="3197888"/>
            <a:ext cx="12085250" cy="3024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Parama </a:t>
            </a:r>
            <a:r>
              <a:rPr lang="en-US" sz="4000" b="1" dirty="0" err="1"/>
              <a:t>sambannan</a:t>
            </a:r>
            <a:r>
              <a:rPr lang="en-US" sz="4000" b="1" dirty="0"/>
              <a:t> ee </a:t>
            </a:r>
            <a:r>
              <a:rPr lang="en-US" sz="4000" b="1" dirty="0" err="1"/>
              <a:t>dharaniyil</a:t>
            </a:r>
            <a:r>
              <a:rPr lang="en-US" sz="4000" b="1" dirty="0"/>
              <a:t> </a:t>
            </a:r>
            <a:r>
              <a:rPr lang="en-US" sz="4000" b="1" dirty="0" err="1"/>
              <a:t>ettam</a:t>
            </a:r>
            <a:endParaRPr lang="en-US" sz="4000" b="1" dirty="0"/>
          </a:p>
          <a:p>
            <a:pPr algn="l"/>
            <a:r>
              <a:rPr lang="en-US" sz="4000" b="1" dirty="0" err="1"/>
              <a:t>Daridranaay</a:t>
            </a:r>
            <a:r>
              <a:rPr lang="en-US" sz="4000" b="1" dirty="0"/>
              <a:t> </a:t>
            </a:r>
            <a:r>
              <a:rPr lang="en-US" sz="4000" b="1" dirty="0" err="1"/>
              <a:t>theernnu</a:t>
            </a:r>
            <a:r>
              <a:rPr lang="en-US" sz="4000" b="1" dirty="0"/>
              <a:t> </a:t>
            </a:r>
            <a:r>
              <a:rPr lang="en-US" sz="4000" b="1" dirty="0" err="1"/>
              <a:t>swa-manassa</a:t>
            </a:r>
            <a:endParaRPr lang="en-US" sz="4000" b="1" dirty="0"/>
          </a:p>
          <a:p>
            <a:pPr algn="l"/>
            <a:r>
              <a:rPr lang="en-US" sz="4000" b="1" dirty="0"/>
              <a:t>Nirupama </a:t>
            </a:r>
            <a:r>
              <a:rPr lang="en-US" sz="4000" b="1" dirty="0" err="1"/>
              <a:t>prabha-yaninj</a:t>
            </a:r>
            <a:r>
              <a:rPr lang="en-US" sz="4000" b="1" dirty="0"/>
              <a:t> </a:t>
            </a:r>
            <a:r>
              <a:rPr lang="en-US" sz="4000" b="1" dirty="0" err="1"/>
              <a:t>irunnavan</a:t>
            </a:r>
            <a:r>
              <a:rPr lang="en-US" sz="4000" b="1" dirty="0"/>
              <a:t> </a:t>
            </a:r>
            <a:r>
              <a:rPr lang="en-US" sz="4000" b="1" dirty="0" err="1"/>
              <a:t>pazhanthuni</a:t>
            </a:r>
            <a:endParaRPr lang="en-US" sz="4000" b="1" dirty="0"/>
          </a:p>
          <a:p>
            <a:pPr algn="l"/>
            <a:r>
              <a:rPr lang="en-US" sz="4000" b="1" dirty="0" err="1"/>
              <a:t>Dharichathum</a:t>
            </a:r>
            <a:r>
              <a:rPr lang="en-US" sz="4000" b="1" dirty="0"/>
              <a:t> </a:t>
            </a:r>
            <a:r>
              <a:rPr lang="en-US" sz="4000" b="1" dirty="0" err="1"/>
              <a:t>cheriya</a:t>
            </a:r>
            <a:r>
              <a:rPr lang="en-US" sz="4000" b="1" dirty="0"/>
              <a:t> </a:t>
            </a:r>
            <a:r>
              <a:rPr lang="en-US" sz="4000" b="1" dirty="0" err="1"/>
              <a:t>sangathiyo</a:t>
            </a:r>
            <a:r>
              <a:rPr lang="en-US" sz="4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95580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8CAE9-71AA-929D-F936-4248AAE65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1F38A-72CA-F0DB-01F3-19470F124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11015"/>
            <a:ext cx="10638286" cy="2682911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ദൈവകരുണയിന്‍ ധനമാഹാത്മ്യം </a:t>
            </a:r>
            <a:br>
              <a:rPr lang="en-US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നാവാല്‍ വര്‍ണ്ണ്യമോ?-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E545F7E-354B-1452-9A7C-4E6117A42E4D}"/>
              </a:ext>
            </a:extLst>
          </p:cNvPr>
          <p:cNvSpPr txBox="1">
            <a:spLocks/>
          </p:cNvSpPr>
          <p:nvPr/>
        </p:nvSpPr>
        <p:spPr>
          <a:xfrm>
            <a:off x="555578" y="2240783"/>
            <a:ext cx="10738770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/>
              <a:t>Daiva </a:t>
            </a:r>
            <a:r>
              <a:rPr lang="en-US" sz="4000" b="1" i="1" dirty="0" err="1"/>
              <a:t>karunayin</a:t>
            </a:r>
            <a:r>
              <a:rPr lang="en-US" sz="4000" b="1" i="1" dirty="0"/>
              <a:t> </a:t>
            </a:r>
            <a:r>
              <a:rPr lang="en-US" sz="4000" b="1" i="1" dirty="0" err="1"/>
              <a:t>dhana</a:t>
            </a:r>
            <a:r>
              <a:rPr lang="en-US" sz="4000" b="1" i="1" dirty="0"/>
              <a:t> maa-</a:t>
            </a:r>
            <a:r>
              <a:rPr lang="en-US" sz="4000" b="1" i="1" dirty="0" err="1"/>
              <a:t>haathmyam</a:t>
            </a:r>
            <a:r>
              <a:rPr lang="en-US" sz="4000" b="1" i="1" dirty="0"/>
              <a:t> </a:t>
            </a:r>
          </a:p>
          <a:p>
            <a:r>
              <a:rPr lang="en-US" sz="4000" b="1" i="1" dirty="0" err="1"/>
              <a:t>Naavaal</a:t>
            </a:r>
            <a:r>
              <a:rPr lang="en-US" sz="4000" b="1" i="1" dirty="0"/>
              <a:t> </a:t>
            </a:r>
            <a:r>
              <a:rPr lang="en-US" sz="4000" b="1" i="1" dirty="0" err="1"/>
              <a:t>varnnyamo</a:t>
            </a:r>
            <a:r>
              <a:rPr lang="en-US" sz="4000" b="1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32613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B2610-5F02-CED0-3014-9335E77C9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5A18-6E3E-DA88-FBDE-AC6B3C234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671" y="281353"/>
            <a:ext cx="11585748" cy="2652767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അനുദിനമനവധിയനുഗ്രഹഭാരം അനുഭവിച്ചൊരു ജനമവന്നു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കനിവൊരു കണികയുമെന്നിയേ നല്‍കിയ കഴുമരം ചുമപ്പതും കാണ്മീന്‍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4EFBB7D-BC7B-A5ED-E43C-4C03485BDB34}"/>
              </a:ext>
            </a:extLst>
          </p:cNvPr>
          <p:cNvSpPr txBox="1">
            <a:spLocks/>
          </p:cNvSpPr>
          <p:nvPr/>
        </p:nvSpPr>
        <p:spPr>
          <a:xfrm>
            <a:off x="506686" y="3135087"/>
            <a:ext cx="12016910" cy="2928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Anudinam</a:t>
            </a:r>
            <a:r>
              <a:rPr lang="en-US" sz="4000" b="1" dirty="0"/>
              <a:t> </a:t>
            </a:r>
            <a:r>
              <a:rPr lang="en-US" sz="4000" b="1" dirty="0" err="1"/>
              <a:t>anavadi</a:t>
            </a:r>
            <a:r>
              <a:rPr lang="en-US" sz="4000" b="1" dirty="0"/>
              <a:t> </a:t>
            </a:r>
            <a:r>
              <a:rPr lang="en-US" sz="4000" b="1" dirty="0" err="1"/>
              <a:t>anugraha</a:t>
            </a:r>
            <a:r>
              <a:rPr lang="en-US" sz="4000" b="1" dirty="0"/>
              <a:t> </a:t>
            </a:r>
            <a:r>
              <a:rPr lang="en-US" sz="4000" b="1" dirty="0" err="1"/>
              <a:t>bhaaram</a:t>
            </a:r>
            <a:endParaRPr lang="en-US" sz="4000" b="1" dirty="0"/>
          </a:p>
          <a:p>
            <a:pPr algn="l"/>
            <a:r>
              <a:rPr lang="en-US" sz="4000" b="1" dirty="0"/>
              <a:t>Anubhavi-</a:t>
            </a:r>
            <a:r>
              <a:rPr lang="en-US" sz="4000" b="1" dirty="0" err="1"/>
              <a:t>choru</a:t>
            </a:r>
            <a:r>
              <a:rPr lang="en-US" sz="4000" b="1" dirty="0"/>
              <a:t> </a:t>
            </a:r>
            <a:r>
              <a:rPr lang="en-US" sz="4000" b="1" dirty="0" err="1"/>
              <a:t>janam</a:t>
            </a:r>
            <a:r>
              <a:rPr lang="en-US" sz="4000" b="1" dirty="0"/>
              <a:t> </a:t>
            </a:r>
            <a:r>
              <a:rPr lang="en-US" sz="4000" b="1" dirty="0" err="1"/>
              <a:t>avanu</a:t>
            </a:r>
            <a:endParaRPr lang="en-US" sz="4000" b="1" dirty="0"/>
          </a:p>
          <a:p>
            <a:pPr algn="l"/>
            <a:r>
              <a:rPr lang="en-US" sz="4000" b="1" dirty="0" err="1"/>
              <a:t>Kanivoru</a:t>
            </a:r>
            <a:r>
              <a:rPr lang="en-US" sz="4000" b="1" dirty="0"/>
              <a:t> </a:t>
            </a:r>
            <a:r>
              <a:rPr lang="en-US" sz="4000" b="1" dirty="0" err="1"/>
              <a:t>kanikeyum</a:t>
            </a:r>
            <a:r>
              <a:rPr lang="en-US" sz="4000" b="1" dirty="0"/>
              <a:t> </a:t>
            </a:r>
            <a:r>
              <a:rPr lang="en-US" sz="4000" b="1" dirty="0" err="1"/>
              <a:t>enniye</a:t>
            </a:r>
            <a:r>
              <a:rPr lang="en-US" sz="4000" b="1" dirty="0"/>
              <a:t> </a:t>
            </a:r>
            <a:r>
              <a:rPr lang="en-US" sz="4000" b="1" dirty="0" err="1"/>
              <a:t>nalkiya</a:t>
            </a:r>
            <a:endParaRPr lang="en-US" sz="4000" b="1" dirty="0"/>
          </a:p>
          <a:p>
            <a:pPr algn="l"/>
            <a:r>
              <a:rPr lang="en-US" sz="4000" b="1" dirty="0" err="1"/>
              <a:t>Kazhumaram</a:t>
            </a:r>
            <a:r>
              <a:rPr lang="en-US" sz="4000" b="1" dirty="0"/>
              <a:t> </a:t>
            </a:r>
            <a:r>
              <a:rPr lang="en-US" sz="4000" b="1" dirty="0" err="1"/>
              <a:t>chumappathum</a:t>
            </a:r>
            <a:r>
              <a:rPr lang="en-US" sz="4000" b="1" dirty="0"/>
              <a:t> </a:t>
            </a:r>
            <a:r>
              <a:rPr lang="en-US" sz="4000" b="1" dirty="0" err="1"/>
              <a:t>kaanmeen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661054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F23CD-149E-665D-C7F1-5ED7B89F1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1D3E7-4494-B177-1A34-941C630A5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11015"/>
            <a:ext cx="10638286" cy="2682911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ദൈവകരുണയിന്‍ ധനമാഹാത്മ്യം </a:t>
            </a:r>
            <a:br>
              <a:rPr lang="en-US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നാവാല്‍ വര്‍ണ്ണ്യമോ?-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A2D7EC1-D986-4E3A-9B4E-EB3769CC7191}"/>
              </a:ext>
            </a:extLst>
          </p:cNvPr>
          <p:cNvSpPr txBox="1">
            <a:spLocks/>
          </p:cNvSpPr>
          <p:nvPr/>
        </p:nvSpPr>
        <p:spPr>
          <a:xfrm>
            <a:off x="555578" y="2240783"/>
            <a:ext cx="10738770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/>
              <a:t>Daiva </a:t>
            </a:r>
            <a:r>
              <a:rPr lang="en-US" sz="4000" b="1" i="1" dirty="0" err="1"/>
              <a:t>karunayin</a:t>
            </a:r>
            <a:r>
              <a:rPr lang="en-US" sz="4000" b="1" i="1" dirty="0"/>
              <a:t> </a:t>
            </a:r>
            <a:r>
              <a:rPr lang="en-US" sz="4000" b="1" i="1" dirty="0" err="1"/>
              <a:t>dhana</a:t>
            </a:r>
            <a:r>
              <a:rPr lang="en-US" sz="4000" b="1" i="1" dirty="0"/>
              <a:t> maa-</a:t>
            </a:r>
            <a:r>
              <a:rPr lang="en-US" sz="4000" b="1" i="1" dirty="0" err="1"/>
              <a:t>haathmyam</a:t>
            </a:r>
            <a:r>
              <a:rPr lang="en-US" sz="4000" b="1" i="1" dirty="0"/>
              <a:t> </a:t>
            </a:r>
          </a:p>
          <a:p>
            <a:r>
              <a:rPr lang="en-US" sz="4000" b="1" i="1" dirty="0" err="1"/>
              <a:t>Naavaal</a:t>
            </a:r>
            <a:r>
              <a:rPr lang="en-US" sz="4000" b="1" i="1" dirty="0"/>
              <a:t> </a:t>
            </a:r>
            <a:r>
              <a:rPr lang="en-US" sz="4000" b="1" i="1" dirty="0" err="1"/>
              <a:t>varnnyamo</a:t>
            </a:r>
            <a:r>
              <a:rPr lang="en-US" sz="4000" b="1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26045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A6C19-20D3-CC73-E2DE-F1449C74D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DD198-DF76-6240-6722-B0F6059BD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027" y="532563"/>
            <a:ext cx="11855973" cy="2441749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കുരിശു ചുമന്നവന്‍ ഗിരിമുകളേറി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വിരിച്ചു കൈകാല്‍കളെയതിന്മേല്‍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ശരിക്കിരുമ്പാണികള്‍ തറപ്പതിന്നായതു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സ്മരിക്കുകില്‍ വിസ്മനീയം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AE9E636-E610-AE4E-B2BD-BAB874E01880}"/>
              </a:ext>
            </a:extLst>
          </p:cNvPr>
          <p:cNvSpPr txBox="1">
            <a:spLocks/>
          </p:cNvSpPr>
          <p:nvPr/>
        </p:nvSpPr>
        <p:spPr>
          <a:xfrm>
            <a:off x="452176" y="2974312"/>
            <a:ext cx="12258988" cy="2928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Kurishu</a:t>
            </a:r>
            <a:r>
              <a:rPr lang="en-US" sz="4000" b="1" dirty="0"/>
              <a:t> </a:t>
            </a:r>
            <a:r>
              <a:rPr lang="en-US" sz="4000" b="1" dirty="0" err="1"/>
              <a:t>chumann-avan</a:t>
            </a:r>
            <a:r>
              <a:rPr lang="en-US" sz="4000" b="1" dirty="0"/>
              <a:t> </a:t>
            </a:r>
            <a:r>
              <a:rPr lang="en-US" sz="4000" b="1" dirty="0" err="1"/>
              <a:t>giri</a:t>
            </a:r>
            <a:r>
              <a:rPr lang="en-US" sz="4000" b="1" dirty="0"/>
              <a:t> </a:t>
            </a:r>
            <a:r>
              <a:rPr lang="en-US" sz="4000" b="1" dirty="0" err="1"/>
              <a:t>mukal</a:t>
            </a:r>
            <a:r>
              <a:rPr lang="en-US" sz="4000" b="1" dirty="0"/>
              <a:t> </a:t>
            </a:r>
            <a:r>
              <a:rPr lang="en-US" sz="4000" b="1" dirty="0" err="1"/>
              <a:t>eri</a:t>
            </a:r>
            <a:endParaRPr lang="en-US" sz="4000" b="1" dirty="0"/>
          </a:p>
          <a:p>
            <a:pPr algn="l"/>
            <a:r>
              <a:rPr lang="en-US" sz="4000" b="1" dirty="0" err="1"/>
              <a:t>Virichu</a:t>
            </a:r>
            <a:r>
              <a:rPr lang="en-US" sz="4000" b="1" dirty="0"/>
              <a:t> kai-</a:t>
            </a:r>
            <a:r>
              <a:rPr lang="en-US" sz="4000" b="1" dirty="0" err="1"/>
              <a:t>kaalkale</a:t>
            </a:r>
            <a:r>
              <a:rPr lang="en-US" sz="4000" b="1" dirty="0"/>
              <a:t>-</a:t>
            </a:r>
            <a:r>
              <a:rPr lang="en-US" sz="4000" b="1" dirty="0" err="1"/>
              <a:t>athinmel</a:t>
            </a:r>
            <a:endParaRPr lang="en-US" sz="4000" b="1" dirty="0"/>
          </a:p>
          <a:p>
            <a:pPr algn="l"/>
            <a:r>
              <a:rPr lang="en-US" sz="4000" b="1" dirty="0" err="1"/>
              <a:t>Sharikk</a:t>
            </a:r>
            <a:r>
              <a:rPr lang="en-US" sz="4000" b="1" dirty="0"/>
              <a:t> </a:t>
            </a:r>
            <a:r>
              <a:rPr lang="en-US" sz="4000" b="1" dirty="0" err="1"/>
              <a:t>irumbaanikal</a:t>
            </a:r>
            <a:r>
              <a:rPr lang="en-US" sz="4000" b="1" dirty="0"/>
              <a:t> </a:t>
            </a:r>
            <a:r>
              <a:rPr lang="en-US" sz="4000" b="1" dirty="0" err="1"/>
              <a:t>tharappathinnaay</a:t>
            </a:r>
            <a:r>
              <a:rPr lang="en-US" sz="4000" b="1" dirty="0"/>
              <a:t> </a:t>
            </a:r>
            <a:r>
              <a:rPr lang="en-US" sz="4000" b="1" dirty="0" err="1"/>
              <a:t>athu</a:t>
            </a:r>
            <a:endParaRPr lang="en-US" sz="4000" b="1" dirty="0"/>
          </a:p>
          <a:p>
            <a:pPr algn="l"/>
            <a:r>
              <a:rPr lang="en-US" sz="4000" b="1" dirty="0" err="1"/>
              <a:t>Smarikkukil</a:t>
            </a:r>
            <a:r>
              <a:rPr lang="en-US" sz="4000" b="1" dirty="0"/>
              <a:t> </a:t>
            </a:r>
            <a:r>
              <a:rPr lang="en-US" sz="4000" b="1" dirty="0" err="1"/>
              <a:t>vismaya-neeyam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876751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BECB7-36E0-5ED7-0E15-E6108A792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88C37-6E07-5956-9926-6E37E15716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11015"/>
            <a:ext cx="10638286" cy="2682911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ദൈവകരുണയിന്‍ ധനമാഹാത്മ്യം </a:t>
            </a:r>
            <a:br>
              <a:rPr lang="en-US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നാവാല്‍ വര്‍ണ്ണ്യമോ?-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92E634-189F-3321-97C7-59992D87374C}"/>
              </a:ext>
            </a:extLst>
          </p:cNvPr>
          <p:cNvSpPr txBox="1">
            <a:spLocks/>
          </p:cNvSpPr>
          <p:nvPr/>
        </p:nvSpPr>
        <p:spPr>
          <a:xfrm>
            <a:off x="555578" y="2240783"/>
            <a:ext cx="10738770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/>
              <a:t>Daiva </a:t>
            </a:r>
            <a:r>
              <a:rPr lang="en-US" sz="4000" b="1" i="1" dirty="0" err="1"/>
              <a:t>karunayin</a:t>
            </a:r>
            <a:r>
              <a:rPr lang="en-US" sz="4000" b="1" i="1" dirty="0"/>
              <a:t> </a:t>
            </a:r>
            <a:r>
              <a:rPr lang="en-US" sz="4000" b="1" i="1" dirty="0" err="1"/>
              <a:t>dhana</a:t>
            </a:r>
            <a:r>
              <a:rPr lang="en-US" sz="4000" b="1" i="1" dirty="0"/>
              <a:t> maa-</a:t>
            </a:r>
            <a:r>
              <a:rPr lang="en-US" sz="4000" b="1" i="1" dirty="0" err="1"/>
              <a:t>haathmyam</a:t>
            </a:r>
            <a:r>
              <a:rPr lang="en-US" sz="4000" b="1" i="1" dirty="0"/>
              <a:t> </a:t>
            </a:r>
          </a:p>
          <a:p>
            <a:r>
              <a:rPr lang="en-US" sz="4000" b="1" i="1" dirty="0" err="1"/>
              <a:t>Naavaal</a:t>
            </a:r>
            <a:r>
              <a:rPr lang="en-US" sz="4000" b="1" i="1" dirty="0"/>
              <a:t> </a:t>
            </a:r>
            <a:r>
              <a:rPr lang="en-US" sz="4000" b="1" i="1" dirty="0" err="1"/>
              <a:t>varnnyamo</a:t>
            </a:r>
            <a:r>
              <a:rPr lang="en-US" sz="4000" b="1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27968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942</TotalTime>
  <Words>173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Nirmala Text</vt:lpstr>
      <vt:lpstr>Office Theme</vt:lpstr>
      <vt:lpstr>ദൈവകരുണയിന്‍ ധനമാഹാത്മ്യം  നാവാല്‍ വര്‍ണ്ണ്യമോ?-</vt:lpstr>
      <vt:lpstr>ദൈവസുതന്‍ പശുശാലയില്‍ നരനായ്  അവതരിച്ചതു വെറും കഥയോ? ഭൂവനമൊന്നാകെ ചമച്ചവനൊരു ചെറു ഭവനവും ലഭിച്ചതില്ലെന്നോ?</vt:lpstr>
      <vt:lpstr>ദൈവകരുണയിന്‍ ധനമാഹാത്മ്യം  നാവാല്‍ വര്‍ണ്ണ്യമോ?-</vt:lpstr>
      <vt:lpstr>പരമസമ്പന്നനീ ധരണിയിലേറ്റം  ദരിദ്രനായ് തീര്‍ന്നു സ്വമനസ്സാ - നിരുപമപ്രഭയണിഞ്ഞിരുന്നവന്‍ പഴന്തുണി  ധരിച്ചതും ചെറിയ സംഗതിയോ?</vt:lpstr>
      <vt:lpstr>ദൈവകരുണയിന്‍ ധനമാഹാത്മ്യം  നാവാല്‍ വര്‍ണ്ണ്യമോ?-</vt:lpstr>
      <vt:lpstr>അനുദിനമനവധിയനുഗ്രഹഭാരം അനുഭവിച്ചൊരു ജനമവന്നു കനിവൊരു കണികയുമെന്നിയേ നല്‍കിയ കഴുമരം ചുമപ്പതും കാണ്മീന്‍</vt:lpstr>
      <vt:lpstr>ദൈവകരുണയിന്‍ ധനമാഹാത്മ്യം  നാവാല്‍ വര്‍ണ്ണ്യമോ?-</vt:lpstr>
      <vt:lpstr>കുരിശു ചുമന്നവന്‍ ഗിരിമുകളേറി  വിരിച്ചു കൈകാല്‍കളെയതിന്മേല്‍ ശരിക്കിരുമ്പാണികള്‍ തറപ്പതിന്നായതു  സ്മരിക്കുകില്‍ വിസ്മനീയം</vt:lpstr>
      <vt:lpstr>ദൈവകരുണയിന്‍ ധനമാഹാത്മ്യം  നാവാല്‍ വര്‍ണ്ണ്യമോ?-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ദൈവകരുണയിന്‍ ധനമാഹാത്മ്യം </dc:title>
  <dc:subject>354</dc:subject>
  <dc:creator>Christie Varghese</dc:creator>
  <cp:keywords>Translation Pending</cp:keywords>
  <cp:lastModifiedBy>Shaji Varghese</cp:lastModifiedBy>
  <cp:revision>32</cp:revision>
  <dcterms:created xsi:type="dcterms:W3CDTF">2025-06-11T14:35:10Z</dcterms:created>
  <dcterms:modified xsi:type="dcterms:W3CDTF">2025-09-30T08:05:59Z</dcterms:modified>
</cp:coreProperties>
</file>